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16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eeman, Nichelle" userId="42960455-f031-4aa8-bb36-b5a2febbb10a" providerId="ADAL" clId="{8CC38788-9F14-44C1-9C1C-D67D7AAC1AA8}"/>
    <pc:docChg chg="delSld">
      <pc:chgData name="Freeman, Nichelle" userId="42960455-f031-4aa8-bb36-b5a2febbb10a" providerId="ADAL" clId="{8CC38788-9F14-44C1-9C1C-D67D7AAC1AA8}" dt="2023-08-25T01:30:42.238" v="0" actId="47"/>
      <pc:docMkLst>
        <pc:docMk/>
      </pc:docMkLst>
      <pc:sldChg chg="del">
        <pc:chgData name="Freeman, Nichelle" userId="42960455-f031-4aa8-bb36-b5a2febbb10a" providerId="ADAL" clId="{8CC38788-9F14-44C1-9C1C-D67D7AAC1AA8}" dt="2023-08-25T01:30:42.238" v="0" actId="47"/>
        <pc:sldMkLst>
          <pc:docMk/>
          <pc:sldMk cId="1835019557" sldId="25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7298E-CE1F-47AB-A104-E64586DC4FF9}" type="datetimeFigureOut">
              <a:rPr lang="en-US" smtClean="0"/>
              <a:t>8/3/2025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5A73D-BF5B-49C6-ADCE-49D30BF8D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037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7298E-CE1F-47AB-A104-E64586DC4FF9}" type="datetimeFigureOut">
              <a:rPr lang="en-US" smtClean="0"/>
              <a:t>8/3/2025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5A73D-BF5B-49C6-ADCE-49D30BF8D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145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7298E-CE1F-47AB-A104-E64586DC4FF9}" type="datetimeFigureOut">
              <a:rPr lang="en-US" smtClean="0"/>
              <a:t>8/3/2025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5A73D-BF5B-49C6-ADCE-49D30BF8D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988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7298E-CE1F-47AB-A104-E64586DC4FF9}" type="datetimeFigureOut">
              <a:rPr lang="en-US" smtClean="0"/>
              <a:t>8/3/2025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5A73D-BF5B-49C6-ADCE-49D30BF8D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773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7298E-CE1F-47AB-A104-E64586DC4FF9}" type="datetimeFigureOut">
              <a:rPr lang="en-US" smtClean="0"/>
              <a:t>8/3/2025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5A73D-BF5B-49C6-ADCE-49D30BF8D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654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7298E-CE1F-47AB-A104-E64586DC4FF9}" type="datetimeFigureOut">
              <a:rPr lang="en-US" smtClean="0"/>
              <a:t>8/3/2025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5A73D-BF5B-49C6-ADCE-49D30BF8D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260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7298E-CE1F-47AB-A104-E64586DC4FF9}" type="datetimeFigureOut">
              <a:rPr lang="en-US" smtClean="0"/>
              <a:t>8/3/2025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5A73D-BF5B-49C6-ADCE-49D30BF8D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877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7298E-CE1F-47AB-A104-E64586DC4FF9}" type="datetimeFigureOut">
              <a:rPr lang="en-US" smtClean="0"/>
              <a:t>8/3/2025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5A73D-BF5B-49C6-ADCE-49D30BF8D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811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7298E-CE1F-47AB-A104-E64586DC4FF9}" type="datetimeFigureOut">
              <a:rPr lang="en-US" smtClean="0"/>
              <a:t>8/3/2025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5A73D-BF5B-49C6-ADCE-49D30BF8D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247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7298E-CE1F-47AB-A104-E64586DC4FF9}" type="datetimeFigureOut">
              <a:rPr lang="en-US" smtClean="0"/>
              <a:t>8/3/2025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5A73D-BF5B-49C6-ADCE-49D30BF8D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456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7298E-CE1F-47AB-A104-E64586DC4FF9}" type="datetimeFigureOut">
              <a:rPr lang="en-US" smtClean="0"/>
              <a:t>8/3/2025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5A73D-BF5B-49C6-ADCE-49D30BF8D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330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C7298E-CE1F-47AB-A104-E64586DC4FF9}" type="datetimeFigureOut">
              <a:rPr lang="en-US" smtClean="0"/>
              <a:t>8/3/2025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E5A73D-BF5B-49C6-ADCE-49D30BF8D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47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571502" y="2240806"/>
            <a:ext cx="3437855" cy="271660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629149" y="1882173"/>
            <a:ext cx="4217769" cy="4197574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 smtClean="0"/>
              <a:t>Augusta State University (Bachelors</a:t>
            </a:r>
            <a:r>
              <a:rPr lang="en-US" sz="2000" dirty="0"/>
              <a:t>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/>
              <a:t>Bachelor of </a:t>
            </a:r>
            <a:r>
              <a:rPr lang="en-US" sz="2000" dirty="0" smtClean="0"/>
              <a:t>Science </a:t>
            </a:r>
            <a:r>
              <a:rPr lang="en-US" sz="2000" dirty="0" smtClean="0"/>
              <a:t>in Education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 smtClean="0"/>
              <a:t>Early Childhood Education “2007”</a:t>
            </a:r>
            <a:endParaRPr lang="en-US" sz="2000" dirty="0"/>
          </a:p>
          <a:p>
            <a:pPr marL="0" indent="0">
              <a:buNone/>
            </a:pPr>
            <a:endParaRPr lang="en-US" sz="12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 smtClean="0"/>
              <a:t>Augusta State University (Masters</a:t>
            </a:r>
            <a:r>
              <a:rPr lang="en-US" sz="2000" dirty="0"/>
              <a:t>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 smtClean="0"/>
              <a:t>Master of Education </a:t>
            </a:r>
            <a:r>
              <a:rPr lang="en-US" sz="2000" dirty="0" smtClean="0"/>
              <a:t>Educational </a:t>
            </a:r>
            <a:r>
              <a:rPr lang="en-US" sz="2000" dirty="0" smtClean="0"/>
              <a:t>Leadership “2008”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000" dirty="0"/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solidFill>
                  <a:prstClr val="black"/>
                </a:solidFill>
              </a:rPr>
              <a:t>Augusta State </a:t>
            </a:r>
            <a:r>
              <a:rPr lang="en-US" sz="2000" dirty="0" smtClean="0">
                <a:solidFill>
                  <a:prstClr val="black"/>
                </a:solidFill>
              </a:rPr>
              <a:t>University (Specialist)</a:t>
            </a:r>
            <a:endParaRPr lang="en-US" sz="2000" dirty="0">
              <a:solidFill>
                <a:prstClr val="black"/>
              </a:solidFill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 smtClean="0">
                <a:solidFill>
                  <a:prstClr val="black"/>
                </a:solidFill>
              </a:rPr>
              <a:t>Education Specialist </a:t>
            </a:r>
            <a:r>
              <a:rPr lang="en-US" sz="2000" dirty="0" smtClean="0">
                <a:solidFill>
                  <a:prstClr val="black"/>
                </a:solidFill>
              </a:rPr>
              <a:t>Teaching </a:t>
            </a:r>
            <a:r>
              <a:rPr lang="en-US" sz="2000" dirty="0" smtClean="0">
                <a:solidFill>
                  <a:prstClr val="black"/>
                </a:solidFill>
              </a:rPr>
              <a:t>and Learning “2010”</a:t>
            </a:r>
            <a:endParaRPr lang="en-US" sz="2000" dirty="0">
              <a:solidFill>
                <a:prstClr val="black"/>
              </a:solidFill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n-US" sz="2000" b="1" dirty="0" smtClean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b="1" dirty="0" smtClean="0"/>
              <a:t>Mathematics Endorsement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b="1" dirty="0" smtClean="0"/>
              <a:t>Reading Endorsement </a:t>
            </a:r>
            <a:endParaRPr lang="en-US" sz="2000" b="1" dirty="0" smtClean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b="1" dirty="0" smtClean="0"/>
              <a:t>Intervention Specialist Endorsement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b="1" dirty="0" smtClean="0"/>
              <a:t>Dyslexia Endorsement (Enrolled)</a:t>
            </a:r>
            <a:endParaRPr lang="en-US" sz="2000" b="1" dirty="0"/>
          </a:p>
          <a:p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71502" y="5412583"/>
            <a:ext cx="359554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Ms. Christine Johnson </a:t>
            </a:r>
            <a:endParaRPr lang="en-US"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28650" y="6176963"/>
            <a:ext cx="8139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“The </a:t>
            </a:r>
            <a:r>
              <a:rPr lang="en-US" sz="2400" dirty="0"/>
              <a:t>best preparation for tomorrow is doing your best today</a:t>
            </a:r>
            <a:r>
              <a:rPr lang="en-US" sz="2400" dirty="0" smtClean="0"/>
              <a:t>.”</a:t>
            </a:r>
            <a:endParaRPr lang="en-US" sz="2400" i="1" dirty="0">
              <a:latin typeface="Lucida Calligraphy" panose="03010101010101010101" pitchFamily="66" charset="0"/>
            </a:endParaRPr>
          </a:p>
        </p:txBody>
      </p:sp>
      <p:sp>
        <p:nvSpPr>
          <p:cNvPr id="15" name="Title 6"/>
          <p:cNvSpPr>
            <a:spLocks noGrp="1"/>
          </p:cNvSpPr>
          <p:nvPr>
            <p:ph type="title"/>
          </p:nvPr>
        </p:nvSpPr>
        <p:spPr>
          <a:xfrm>
            <a:off x="352697" y="235132"/>
            <a:ext cx="8494221" cy="1455558"/>
          </a:xfrm>
          <a:solidFill>
            <a:srgbClr val="002060"/>
          </a:solidFill>
        </p:spPr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rgbClr val="FFFF00"/>
                </a:solidFill>
                <a:latin typeface="Comic Sans MS" panose="030F0702030302020204" pitchFamily="66" charset="0"/>
              </a:rPr>
              <a:t>  Success Starts Here </a:t>
            </a:r>
            <a:br>
              <a:rPr lang="en-US" sz="3600" dirty="0">
                <a:solidFill>
                  <a:srgbClr val="FFFF00"/>
                </a:solidFill>
                <a:latin typeface="Comic Sans MS" panose="030F0702030302020204" pitchFamily="66" charset="0"/>
              </a:rPr>
            </a:br>
            <a:r>
              <a:rPr lang="en-US" sz="3600" dirty="0">
                <a:solidFill>
                  <a:srgbClr val="FFFF00"/>
                </a:solidFill>
                <a:latin typeface="Comic Sans MS" panose="030F0702030302020204" pitchFamily="66" charset="0"/>
              </a:rPr>
              <a:t>  </a:t>
            </a:r>
            <a:r>
              <a:rPr lang="en-US" sz="3600" dirty="0">
                <a:solidFill>
                  <a:schemeClr val="bg1"/>
                </a:solidFill>
                <a:latin typeface="Comic Sans MS" panose="030F0702030302020204" pitchFamily="66" charset="0"/>
              </a:rPr>
              <a:t>Richmond Hill </a:t>
            </a:r>
            <a:r>
              <a:rPr lang="en-US" sz="36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Elementary</a:t>
            </a:r>
            <a:endParaRPr lang="en-US" sz="36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pic>
        <p:nvPicPr>
          <p:cNvPr id="2" name="Picture 1" descr="A yellow and black logo&#10;&#10;Description automatically generated">
            <a:extLst>
              <a:ext uri="{FF2B5EF4-FFF2-40B4-BE49-F238E27FC236}">
                <a16:creationId xmlns="" xmlns:a16="http://schemas.microsoft.com/office/drawing/2014/main" id="{0BDF440E-5DBF-94E2-70A3-2C1976A252D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456" y="43649"/>
            <a:ext cx="1554847" cy="1744257"/>
          </a:xfrm>
          <a:prstGeom prst="rect">
            <a:avLst/>
          </a:prstGeom>
        </p:spPr>
      </p:pic>
      <p:pic>
        <p:nvPicPr>
          <p:cNvPr id="10" name="Picture 9" descr="Augusta State University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6322" y="2871160"/>
            <a:ext cx="2228621" cy="14558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335806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068687B8BE0D49953AF31B0B1674FC" ma:contentTypeVersion="2" ma:contentTypeDescription="Create a new document." ma:contentTypeScope="" ma:versionID="00f32db7a861f8b3bdb0c85caeefe32b">
  <xsd:schema xmlns:xsd="http://www.w3.org/2001/XMLSchema" xmlns:xs="http://www.w3.org/2001/XMLSchema" xmlns:p="http://schemas.microsoft.com/office/2006/metadata/properties" xmlns:ns2="05c1e164-0b33-41e3-8513-78523074f833" targetNamespace="http://schemas.microsoft.com/office/2006/metadata/properties" ma:root="true" ma:fieldsID="5adb8d5158ac77bf16308f628fd14d3f" ns2:_="">
    <xsd:import namespace="05c1e164-0b33-41e3-8513-78523074f83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c1e164-0b33-41e3-8513-78523074f83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2688EE5-E0EA-46C7-A1A5-64CD8D9F2FF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5c1e164-0b33-41e3-8513-78523074f83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1E33A8E-51DB-4608-93D5-DEBFB1C829B4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05c1e164-0b33-41e3-8513-78523074f833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C9F35B90-BF53-4AF8-ADA3-16C0603DC26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449</TotalTime>
  <Words>77</Words>
  <Application>Microsoft Office PowerPoint</Application>
  <PresentationFormat>On-screen Show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Lucida Calligraphy</vt:lpstr>
      <vt:lpstr>Office Theme</vt:lpstr>
      <vt:lpstr>  Success Starts Here    Richmond Hill Elementary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Success Starts Here  at Bradley Elementary</dc:title>
  <dc:creator>Rogers, Zamyra</dc:creator>
  <cp:lastModifiedBy>Glenda Moment</cp:lastModifiedBy>
  <cp:revision>13</cp:revision>
  <dcterms:created xsi:type="dcterms:W3CDTF">2017-08-16T01:35:07Z</dcterms:created>
  <dcterms:modified xsi:type="dcterms:W3CDTF">2025-08-03T22:20:15Z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0x010100CB068687B8BE0D49953AF31B0B1674FC</vt:lpwstr>
  </property>
</Properties>
</file>